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6"/>
  </p:notesMasterIdLst>
  <p:sldIdLst>
    <p:sldId id="256" r:id="rId5"/>
    <p:sldId id="284" r:id="rId6"/>
    <p:sldId id="293" r:id="rId7"/>
    <p:sldId id="294" r:id="rId8"/>
    <p:sldId id="285" r:id="rId9"/>
    <p:sldId id="287" r:id="rId10"/>
    <p:sldId id="281" r:id="rId11"/>
    <p:sldId id="282" r:id="rId12"/>
    <p:sldId id="288" r:id="rId13"/>
    <p:sldId id="286" r:id="rId14"/>
    <p:sldId id="289" r:id="rId15"/>
    <p:sldId id="290" r:id="rId16"/>
    <p:sldId id="274" r:id="rId17"/>
    <p:sldId id="291" r:id="rId18"/>
    <p:sldId id="275" r:id="rId19"/>
    <p:sldId id="278" r:id="rId20"/>
    <p:sldId id="279" r:id="rId21"/>
    <p:sldId id="280" r:id="rId22"/>
    <p:sldId id="283" r:id="rId23"/>
    <p:sldId id="292" r:id="rId24"/>
    <p:sldId id="259" r:id="rId2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423D11A-1DF6-EE6B-4EF2-11716DE30A45}" name="Romina Dertscheny-Schwarz" initials="RDS" userId="S::dertscheny-schwarz@eworks-gmbh.de::bf7a6196-0876-49c8-aa05-96405fe9696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30C497-0E0F-1D60-FB6F-2E63562A565E}" v="217" dt="2025-07-09T15:43:56.217"/>
    <p1510:client id="{74FD0471-85C9-F342-8C77-371A20A4923D}" v="34" dt="2025-07-09T19:33:04.034"/>
    <p1510:client id="{A57E39D0-5C94-8349-DC8F-EA722EBECE52}" v="2" dt="2025-07-09T20:22:45.5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1" autoAdjust="0"/>
    <p:restoredTop sz="96327"/>
  </p:normalViewPr>
  <p:slideViewPr>
    <p:cSldViewPr snapToGrid="0" showGuides="1">
      <p:cViewPr varScale="1">
        <p:scale>
          <a:sx n="124" d="100"/>
          <a:sy n="124" d="100"/>
        </p:scale>
        <p:origin x="456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ABFF51-2098-4D5A-94F9-58B977AD4BE2}" type="datetimeFigureOut">
              <a:rPr lang="de-DE" smtClean="0"/>
              <a:t>09.07.2025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9664C4-E931-43C8-BC1C-83625EAB2A7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0671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073DD71F-F627-E252-D236-A435D6E7BD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88" y="226800"/>
            <a:ext cx="2161036" cy="53035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D2F2999-1E71-B531-4878-5469A20D20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7188" y="2539683"/>
            <a:ext cx="8456400" cy="2387600"/>
          </a:xfrm>
        </p:spPr>
        <p:txBody>
          <a:bodyPr anchor="b"/>
          <a:lstStyle>
            <a:lvl1pPr algn="l">
              <a:lnSpc>
                <a:spcPts val="8800"/>
              </a:lnSpc>
              <a:defRPr sz="8600"/>
            </a:lvl1pPr>
          </a:lstStyle>
          <a:p>
            <a:r>
              <a:rPr lang="de-DE" dirty="0"/>
              <a:t>Titel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pic>
        <p:nvPicPr>
          <p:cNvPr id="3" name="omega">
            <a:extLst>
              <a:ext uri="{FF2B5EF4-FFF2-40B4-BE49-F238E27FC236}">
                <a16:creationId xmlns:a16="http://schemas.microsoft.com/office/drawing/2014/main" id="{64602DA8-F54E-2EFA-E5E8-6EF92CA495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12018" t="5459" r="26728" b="7828"/>
          <a:stretch/>
        </p:blipFill>
        <p:spPr>
          <a:xfrm>
            <a:off x="4831492" y="0"/>
            <a:ext cx="73605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8661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Inhalt, ohne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3581A20-C1DF-C740-F432-48F016C1A79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0000" y="1076325"/>
            <a:ext cx="11471638" cy="515988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dirty="0"/>
              <a:t>Textinhalt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DB48314-5880-B59F-70F1-0E27E9BF313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99" y="295200"/>
            <a:ext cx="684000" cy="249280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9EB0A72-FBC9-69D3-72A5-A1A61E01E9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6696324-603F-BB54-E949-1487348E0A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2010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folie dunkel (mit Untertitel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2ABEB4-2C14-6FDA-C403-054743E55D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2065592"/>
            <a:ext cx="10515600" cy="1500187"/>
          </a:xfrm>
        </p:spPr>
        <p:txBody>
          <a:bodyPr anchor="b"/>
          <a:lstStyle>
            <a:lvl1pPr algn="ctr">
              <a:lnSpc>
                <a:spcPts val="55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des Kapitels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AA5DBA6-B732-E2DA-F1F0-78337924C86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022535"/>
            <a:ext cx="10515600" cy="750633"/>
          </a:xfrm>
        </p:spPr>
        <p:txBody>
          <a:bodyPr>
            <a:noAutofit/>
          </a:bodyPr>
          <a:lstStyle>
            <a:lvl1pPr marL="0" indent="0" algn="ctr">
              <a:lnSpc>
                <a:spcPts val="2900"/>
              </a:lnSpc>
              <a:buNone/>
              <a:defRPr sz="28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Untertitel des Kapitels  bearbeiten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450C514-37F6-908E-490C-63EB35F46A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99" y="295200"/>
            <a:ext cx="684000" cy="249280"/>
          </a:xfrm>
          <a:prstGeom prst="rect">
            <a:avLst/>
          </a:prstGeom>
        </p:spPr>
      </p:pic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1E4B733B-1F6B-8A69-7F81-CFC2D40BAF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www.th-nuernberg.de</a:t>
            </a:r>
            <a:endParaRPr lang="de-DE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936CA629-3B13-A412-E161-464798FF03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FEB9C3-1FF9-4F1A-B0DB-7E320F93F669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54898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folie rot (mit Untertitel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2ABEB4-2C14-6FDA-C403-054743E55D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2065592"/>
            <a:ext cx="10515600" cy="1500187"/>
          </a:xfrm>
        </p:spPr>
        <p:txBody>
          <a:bodyPr anchor="b"/>
          <a:lstStyle>
            <a:lvl1pPr algn="ctr">
              <a:lnSpc>
                <a:spcPts val="55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des Kapitels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AA5DBA6-B732-E2DA-F1F0-78337924C86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022535"/>
            <a:ext cx="10515600" cy="750633"/>
          </a:xfrm>
        </p:spPr>
        <p:txBody>
          <a:bodyPr>
            <a:noAutofit/>
          </a:bodyPr>
          <a:lstStyle>
            <a:lvl1pPr marL="0" indent="0" algn="ctr">
              <a:lnSpc>
                <a:spcPts val="2900"/>
              </a:lnSpc>
              <a:buNone/>
              <a:defRPr sz="28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Untertitel des Kapitels  bearbeiten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450C514-37F6-908E-490C-63EB35F46A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99" y="295200"/>
            <a:ext cx="684000" cy="249280"/>
          </a:xfrm>
          <a:prstGeom prst="rect">
            <a:avLst/>
          </a:prstGeom>
        </p:spPr>
      </p:pic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1E4B733B-1F6B-8A69-7F81-CFC2D40BAF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www.th-nuernberg.de</a:t>
            </a:r>
            <a:endParaRPr lang="de-DE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936CA629-3B13-A412-E161-464798FF03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FEB9C3-1FF9-4F1A-B0DB-7E320F93F669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55315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folie hell (mit Untertite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2ABEB4-2C14-6FDA-C403-054743E55D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2065592"/>
            <a:ext cx="10515600" cy="1500187"/>
          </a:xfrm>
        </p:spPr>
        <p:txBody>
          <a:bodyPr anchor="b"/>
          <a:lstStyle>
            <a:lvl1pPr algn="ctr">
              <a:lnSpc>
                <a:spcPts val="5500"/>
              </a:lnSpc>
              <a:defRPr sz="5400"/>
            </a:lvl1pPr>
          </a:lstStyle>
          <a:p>
            <a:r>
              <a:rPr lang="de-DE" dirty="0"/>
              <a:t>Titel des Kapitels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AA5DBA6-B732-E2DA-F1F0-78337924C86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022535"/>
            <a:ext cx="10515600" cy="750633"/>
          </a:xfrm>
        </p:spPr>
        <p:txBody>
          <a:bodyPr>
            <a:noAutofit/>
          </a:bodyPr>
          <a:lstStyle>
            <a:lvl1pPr marL="0" indent="0" algn="ctr">
              <a:lnSpc>
                <a:spcPts val="2900"/>
              </a:lnSpc>
              <a:buNone/>
              <a:defRPr sz="2800" b="1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Untertitel des Kapitels  bearbeiten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0E719CB-ABD2-604E-E2C1-FE33369B23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99" y="295200"/>
            <a:ext cx="684000" cy="249280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DD4D102-E57D-60D1-A9BA-C5ADD9B5480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BC1F6E8-65B4-E85A-A4E6-9DACEC5E09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64340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folie rot (ohne Untertite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2ABEB4-2C14-6FDA-C403-054743E55D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2866869"/>
            <a:ext cx="10515600" cy="1500187"/>
          </a:xfrm>
        </p:spPr>
        <p:txBody>
          <a:bodyPr anchor="ctr"/>
          <a:lstStyle>
            <a:lvl1pPr algn="ctr">
              <a:lnSpc>
                <a:spcPts val="5500"/>
              </a:lnSpc>
              <a:defRPr sz="5400"/>
            </a:lvl1pPr>
          </a:lstStyle>
          <a:p>
            <a:r>
              <a:rPr lang="de-DE" dirty="0"/>
              <a:t>Titel des Kapitels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5CA9B2D-E479-95B4-D25C-CA3ABB0A271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99" y="295200"/>
            <a:ext cx="684000" cy="249280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A6A4EB1-9AA0-00D1-1FED-C3451A493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81890F5-472F-80A0-C435-498C3E6B55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87129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folie dunkelblau (ohne Untertite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2ABEB4-2C14-6FDA-C403-054743E55D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2866869"/>
            <a:ext cx="10515600" cy="1500187"/>
          </a:xfrm>
        </p:spPr>
        <p:txBody>
          <a:bodyPr anchor="ctr"/>
          <a:lstStyle>
            <a:lvl1pPr algn="ctr">
              <a:lnSpc>
                <a:spcPts val="55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Titel des Kapitels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E1BC914-CDBC-77D0-6C50-7F61587F81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99" y="295200"/>
            <a:ext cx="684000" cy="249280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A535B0C-77A0-A23C-9818-775BB07257F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www.th-nuernberg.de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A2E3220-4ED8-2AE5-69C0-549564114E7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3FEB9C3-1FF9-4F1A-B0DB-7E320F93F669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829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63A6AF66-564C-B576-EB60-C637F75D6B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" t="9551" r="6700" b="12301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B7EBB088-51C6-A0C7-581F-AADFB085DD75}"/>
              </a:ext>
            </a:extLst>
          </p:cNvPr>
          <p:cNvSpPr/>
          <p:nvPr userDrawn="1"/>
        </p:nvSpPr>
        <p:spPr>
          <a:xfrm>
            <a:off x="0" y="0"/>
            <a:ext cx="9509760" cy="6535153"/>
          </a:xfrm>
          <a:prstGeom prst="rect">
            <a:avLst/>
          </a:prstGeom>
          <a:gradFill>
            <a:gsLst>
              <a:gs pos="9000">
                <a:schemeClr val="bg1"/>
              </a:gs>
              <a:gs pos="49000">
                <a:schemeClr val="bg1">
                  <a:alpha val="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D2F2999-1E71-B531-4878-5469A20D20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7188" y="2539683"/>
            <a:ext cx="8456400" cy="2387600"/>
          </a:xfrm>
        </p:spPr>
        <p:txBody>
          <a:bodyPr anchor="b"/>
          <a:lstStyle>
            <a:lvl1pPr algn="l">
              <a:lnSpc>
                <a:spcPts val="8800"/>
              </a:lnSpc>
              <a:defRPr sz="8600"/>
            </a:lvl1pPr>
          </a:lstStyle>
          <a:p>
            <a:r>
              <a:rPr lang="de-DE" dirty="0"/>
              <a:t>Titel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73DD71F-F627-E252-D236-A435D6E7BDE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88" y="226800"/>
            <a:ext cx="2161036" cy="530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718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rot mit Bildplatzhal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F15C5735-14A2-5472-0518-FFF8D2B6817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3200" cy="6858000"/>
          </a:xfrm>
        </p:spPr>
        <p:txBody>
          <a:bodyPr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D2F2999-1E71-B531-4878-5469A20D20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7188" y="3756211"/>
            <a:ext cx="8456400" cy="1171071"/>
          </a:xfrm>
        </p:spPr>
        <p:txBody>
          <a:bodyPr anchor="b"/>
          <a:lstStyle>
            <a:lvl1pPr algn="l">
              <a:lnSpc>
                <a:spcPts val="8800"/>
              </a:lnSpc>
              <a:defRPr sz="86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pic>
        <p:nvPicPr>
          <p:cNvPr id="4" name="Grafik 3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4CF58DF2-554F-F3A5-4A77-5B6C5E3A57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88" y="226800"/>
            <a:ext cx="2154940" cy="524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375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Unter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F07878-63EA-3977-B314-9A8C22E2C7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1080000"/>
            <a:ext cx="11471638" cy="529343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Titel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3581A20-C1DF-C740-F432-48F016C1A798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  <a:lvl3pPr>
              <a:defRPr/>
            </a:lvl3pPr>
            <a:lvl4pPr>
              <a:defRPr/>
            </a:lvl4pPr>
            <a:lvl5pPr>
              <a:defRPr/>
            </a:lvl5pPr>
            <a:lvl6pPr marL="900000">
              <a:lnSpc>
                <a:spcPts val="1920"/>
              </a:lnSpc>
              <a:defRPr sz="1400"/>
            </a:lvl6pPr>
            <a:lvl7pPr marL="1116000">
              <a:lnSpc>
                <a:spcPts val="1920"/>
              </a:lnSpc>
              <a:defRPr sz="1400"/>
            </a:lvl7pPr>
          </a:lstStyle>
          <a:p>
            <a:pPr lvl="0"/>
            <a:r>
              <a:rPr lang="de-DE" dirty="0"/>
              <a:t>Textinhalt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773C70CF-3387-2970-C095-085C3B4D22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000" y="1764000"/>
            <a:ext cx="11473200" cy="378000"/>
          </a:xfrm>
        </p:spPr>
        <p:txBody>
          <a:bodyPr>
            <a:noAutofit/>
          </a:bodyPr>
          <a:lstStyle>
            <a:lvl1pPr marL="0" indent="0">
              <a:lnSpc>
                <a:spcPts val="2900"/>
              </a:lnSpc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Untertitel bearbeiten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7857D49-53B5-0925-D270-F58A02A5575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99" y="295200"/>
            <a:ext cx="684000" cy="249280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677E45D-EA94-2A05-1E5F-FB39AFC9399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4ED61F9-A129-0FDE-2F50-65CB13897B7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1129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F07878-63EA-3977-B314-9A8C22E2C7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1080000"/>
            <a:ext cx="11471638" cy="529343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Titel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3581A20-C1DF-C740-F432-48F016C1A79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0000" y="1797050"/>
            <a:ext cx="11471638" cy="44391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dirty="0"/>
              <a:t>Textinhalt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DB48314-5880-B59F-70F1-0E27E9BF313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99" y="295200"/>
            <a:ext cx="684000" cy="249280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9EB0A72-FBC9-69D3-72A5-A1A61E01E9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6696324-603F-BB54-E949-1487348E0A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3302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großer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F6C5E33-7F21-3936-C96B-D7B71F8707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773C70CF-3387-2970-C095-085C3B4D22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000" y="803880"/>
            <a:ext cx="11473200" cy="378000"/>
          </a:xfrm>
        </p:spPr>
        <p:txBody>
          <a:bodyPr>
            <a:noAutofit/>
          </a:bodyPr>
          <a:lstStyle>
            <a:lvl1pPr marL="0" indent="0">
              <a:lnSpc>
                <a:spcPts val="2900"/>
              </a:lnSpc>
              <a:buNone/>
              <a:defRPr sz="2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Titel bearbeiten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711B9E05-1F66-40E4-8A0B-8DDA6922BA6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0000" y="1280160"/>
            <a:ext cx="11471638" cy="49560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dirty="0"/>
              <a:t>Textinhalt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D40A4FBD-9399-2025-DF41-844B204F11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99" y="295200"/>
            <a:ext cx="684000" cy="249280"/>
          </a:xfrm>
          <a:prstGeom prst="rect">
            <a:avLst/>
          </a:prstGeo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B86E67E-6149-2180-D86F-DCFF7F815FC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29539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F07878-63EA-3977-B314-9A8C22E2C7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1080000"/>
            <a:ext cx="11471638" cy="529343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Titel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3581A20-C1DF-C740-F432-48F016C1A79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0000" y="2556001"/>
            <a:ext cx="5567834" cy="368020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dirty="0"/>
              <a:t>Textinhalt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C18DFBE-D824-4B92-7420-A11062A353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F6C5E33-7F21-3936-C96B-D7B71F8707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773C70CF-3387-2970-C095-085C3B4D22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000" y="1764000"/>
            <a:ext cx="5569200" cy="378000"/>
          </a:xfrm>
        </p:spPr>
        <p:txBody>
          <a:bodyPr>
            <a:noAutofit/>
          </a:bodyPr>
          <a:lstStyle>
            <a:lvl1pPr marL="0" indent="0">
              <a:lnSpc>
                <a:spcPts val="2900"/>
              </a:lnSpc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Untertitel bearbeiten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D5771E45-57C3-2620-B432-B601CECEE52E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64000" y="2556001"/>
            <a:ext cx="5569200" cy="368020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dirty="0"/>
              <a:t>Textinhalt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Textplatzhalter 11">
            <a:extLst>
              <a:ext uri="{FF2B5EF4-FFF2-40B4-BE49-F238E27FC236}">
                <a16:creationId xmlns:a16="http://schemas.microsoft.com/office/drawing/2014/main" id="{BABC1A0F-91CF-DFD6-1F8A-E6C2A5DF22C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64000" y="1764000"/>
            <a:ext cx="5569200" cy="378000"/>
          </a:xfrm>
        </p:spPr>
        <p:txBody>
          <a:bodyPr>
            <a:noAutofit/>
          </a:bodyPr>
          <a:lstStyle>
            <a:lvl1pPr marL="0" indent="0">
              <a:lnSpc>
                <a:spcPts val="2900"/>
              </a:lnSpc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Untertitel bearbeiten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661DFCB-8103-CC1D-E336-E8B3816EF7E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99" y="295200"/>
            <a:ext cx="684000" cy="24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363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ClipArt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F07878-63EA-3977-B314-9A8C22E2C7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8" y="1057568"/>
            <a:ext cx="4644000" cy="529343"/>
          </a:xfrm>
        </p:spPr>
        <p:txBody>
          <a:bodyPr anchor="t"/>
          <a:lstStyle>
            <a:lvl1pPr>
              <a:defRPr/>
            </a:lvl1pPr>
          </a:lstStyle>
          <a:p>
            <a:r>
              <a:rPr lang="de-DE" dirty="0"/>
              <a:t>Titel bearbeiten (zweizeilig)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3581A20-C1DF-C740-F432-48F016C1A79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0000" y="2556001"/>
            <a:ext cx="4644000" cy="368020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dirty="0"/>
              <a:t>Textinhalt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16FEB295-B9E9-46BA-EE53-47FF12B408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09200" y="332209"/>
            <a:ext cx="6624000" cy="5904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D45CD1F-EA7D-98A3-6B43-67BDEAACCB8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99" y="295200"/>
            <a:ext cx="684000" cy="249280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542CFC6-A2F3-0CEB-58F0-7304B6A3025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362378C-8DD8-C152-F6CC-ED005931429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6135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F07878-63EA-3977-B314-9A8C22E2C7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1080000"/>
            <a:ext cx="11471638" cy="529343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Titel bearbeiten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01711F5-F1B0-35F1-0DA8-434EB3E5791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99" y="295200"/>
            <a:ext cx="684000" cy="249280"/>
          </a:xfrm>
          <a:prstGeom prst="rect">
            <a:avLst/>
          </a:prstGeom>
        </p:spPr>
      </p:pic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823C215-FBCC-4133-9718-CDB5059618F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017321A5-3E52-01A4-A7FF-6083C229B57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3679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5B3A3DD-45D3-BB9D-57A8-4E9C7305C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080000"/>
            <a:ext cx="11471638" cy="529343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EDF2570-7093-AD0C-58B6-51EEC41384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2556001"/>
            <a:ext cx="11471638" cy="368020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5"/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686EB5-9EEF-674F-CC1D-C34F9EACDA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9999" y="6379481"/>
            <a:ext cx="9000000" cy="13646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>
              <a:defRPr sz="900">
                <a:solidFill>
                  <a:schemeClr val="accent1"/>
                </a:solidFill>
                <a:latin typeface="Public Sans Medium" pitchFamily="2" charset="0"/>
              </a:defRPr>
            </a:lvl1pPr>
          </a:lstStyle>
          <a:p>
            <a:r>
              <a:rPr lang="de-DE"/>
              <a:t>www.th-nuernberg.de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8FBEA15-929E-1D16-8C64-5FDA6815AD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3396" y="6379481"/>
            <a:ext cx="688241" cy="14047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>
              <a:defRPr sz="900">
                <a:solidFill>
                  <a:schemeClr val="accent1"/>
                </a:solidFill>
                <a:latin typeface="Public Sans Medium" pitchFamily="2" charset="0"/>
              </a:defRPr>
            </a:lvl1pPr>
          </a:lstStyle>
          <a:p>
            <a:fld id="{13FEB9C3-1FF9-4F1A-B0DB-7E320F93F669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2181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70" r:id="rId3"/>
    <p:sldLayoutId id="2147483650" r:id="rId4"/>
    <p:sldLayoutId id="2147483659" r:id="rId5"/>
    <p:sldLayoutId id="2147483658" r:id="rId6"/>
    <p:sldLayoutId id="2147483660" r:id="rId7"/>
    <p:sldLayoutId id="2147483662" r:id="rId8"/>
    <p:sldLayoutId id="2147483672" r:id="rId9"/>
    <p:sldLayoutId id="2147483673" r:id="rId10"/>
    <p:sldLayoutId id="2147483664" r:id="rId11"/>
    <p:sldLayoutId id="2147483671" r:id="rId12"/>
    <p:sldLayoutId id="2147483651" r:id="rId13"/>
    <p:sldLayoutId id="2147483665" r:id="rId14"/>
    <p:sldLayoutId id="2147483666" r:id="rId15"/>
  </p:sldLayoutIdLst>
  <p:hf hdr="0" dt="0"/>
  <p:txStyles>
    <p:titleStyle>
      <a:lvl1pPr algn="l" defTabSz="914400" rtl="0" eaLnBrk="1" latinLnBrk="0" hangingPunct="1">
        <a:lnSpc>
          <a:spcPts val="4300"/>
        </a:lnSpc>
        <a:spcBef>
          <a:spcPct val="0"/>
        </a:spcBef>
        <a:buNone/>
        <a:defRPr sz="42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30400" indent="-2304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8000" indent="-2304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698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936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1166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1404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1634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226" userDrawn="1">
          <p15:clr>
            <a:srgbClr val="F26B43"/>
          </p15:clr>
        </p15:guide>
        <p15:guide id="4" orient="horz" pos="4105" userDrawn="1">
          <p15:clr>
            <a:srgbClr val="F26B43"/>
          </p15:clr>
        </p15:guide>
        <p15:guide id="5" pos="7453" userDrawn="1">
          <p15:clr>
            <a:srgbClr val="F26B43"/>
          </p15:clr>
        </p15:guide>
        <p15:guide id="6" pos="225" userDrawn="1">
          <p15:clr>
            <a:srgbClr val="F26B43"/>
          </p15:clr>
        </p15:guide>
        <p15:guide id="7" orient="horz" pos="4017" userDrawn="1">
          <p15:clr>
            <a:srgbClr val="F26B43"/>
          </p15:clr>
        </p15:guide>
        <p15:guide id="8" orient="horz" pos="3929" userDrawn="1">
          <p15:clr>
            <a:srgbClr val="F26B43"/>
          </p15:clr>
        </p15:guide>
        <p15:guide id="9" orient="horz" pos="67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F46B0-7EE0-314A-66B8-AB84BD64A2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Flight Mode </a:t>
            </a:r>
            <a:r>
              <a:rPr lang="de-DE" dirty="0" err="1"/>
              <a:t>Detector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37724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9DF5B4-BA34-0600-66DC-2C68B75EDC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893B97-E37B-B8E3-C206-91DA163C1A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Data Collection</a:t>
            </a:r>
          </a:p>
        </p:txBody>
      </p:sp>
      <p:pic>
        <p:nvPicPr>
          <p:cNvPr id="7" name="Content Placeholder 6" descr="A screen shot of a computer&#10;&#10;Description automatically generated">
            <a:extLst>
              <a:ext uri="{FF2B5EF4-FFF2-40B4-BE49-F238E27FC236}">
                <a16:creationId xmlns:a16="http://schemas.microsoft.com/office/drawing/2014/main" id="{F39E4EF5-E50C-9860-762A-A437A7C052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474" y="1360616"/>
            <a:ext cx="5317448" cy="3888385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44635-EE20-0E48-B056-6CE329965F0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pic>
        <p:nvPicPr>
          <p:cNvPr id="9" name="Picture 8" descr="A screen shot of a computer&#10;&#10;Description automatically generated">
            <a:extLst>
              <a:ext uri="{FF2B5EF4-FFF2-40B4-BE49-F238E27FC236}">
                <a16:creationId xmlns:a16="http://schemas.microsoft.com/office/drawing/2014/main" id="{AC7E900B-F9E8-41AD-2E2C-A8C3D5E51E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080" y="1360616"/>
            <a:ext cx="5317448" cy="38883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65F999A-DB86-FE46-EE3B-BA32FE9FE2AF}"/>
              </a:ext>
            </a:extLst>
          </p:cNvPr>
          <p:cNvSpPr txBox="1"/>
          <p:nvPr/>
        </p:nvSpPr>
        <p:spPr>
          <a:xfrm>
            <a:off x="2128834" y="5477546"/>
            <a:ext cx="1931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/>
              <a:t>with</a:t>
            </a:r>
            <a:r>
              <a:rPr lang="de-DE" b="1" dirty="0"/>
              <a:t> USB power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BB913D-2652-2104-F650-14E2BE7FF7A0}"/>
              </a:ext>
            </a:extLst>
          </p:cNvPr>
          <p:cNvSpPr txBox="1"/>
          <p:nvPr/>
        </p:nvSpPr>
        <p:spPr>
          <a:xfrm>
            <a:off x="7962913" y="5490802"/>
            <a:ext cx="2268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/>
              <a:t>with</a:t>
            </a:r>
            <a:r>
              <a:rPr lang="de-DE" b="1" dirty="0"/>
              <a:t> </a:t>
            </a:r>
            <a:r>
              <a:rPr lang="de-DE" b="1" dirty="0" err="1"/>
              <a:t>battery</a:t>
            </a:r>
            <a:r>
              <a:rPr lang="de-DE" b="1" dirty="0"/>
              <a:t> power</a:t>
            </a:r>
          </a:p>
        </p:txBody>
      </p:sp>
    </p:spTree>
    <p:extLst>
      <p:ext uri="{BB962C8B-B14F-4D97-AF65-F5344CB8AC3E}">
        <p14:creationId xmlns:p14="http://schemas.microsoft.com/office/powerpoint/2010/main" val="467827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9DF5B4-BA34-0600-66DC-2C68B75EDC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893B97-E37B-B8E3-C206-91DA163C1A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Data Collection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44635-EE20-0E48-B056-6CE329965F0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pic>
        <p:nvPicPr>
          <p:cNvPr id="12" name="Picture 11" descr="A red carpeted floor with wires and wires&#10;&#10;Description automatically generated with medium confidence">
            <a:extLst>
              <a:ext uri="{FF2B5EF4-FFF2-40B4-BE49-F238E27FC236}">
                <a16:creationId xmlns:a16="http://schemas.microsoft.com/office/drawing/2014/main" id="{16084466-855C-B32E-370F-96237357A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728" y="1181880"/>
            <a:ext cx="6740544" cy="5055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942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9DF5B4-BA34-0600-66DC-2C68B75EDC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893B97-E37B-B8E3-C206-91DA163C1A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Data Collection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44635-EE20-0E48-B056-6CE329965F0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pic>
        <p:nvPicPr>
          <p:cNvPr id="6" name="Picture 5" descr="A graph showing a number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1D6966D9-9DDD-480E-E40E-72583BBDFF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495" y="1746909"/>
            <a:ext cx="11917010" cy="3575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55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17A03-DB1C-23ED-CDB6-F070B61296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66CD54C9-829F-9251-770D-870C46E392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27728F1-90D9-D918-9D06-04619BDB81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de-DE" dirty="0"/>
              <a:t>Data </a:t>
            </a:r>
            <a:r>
              <a:rPr lang="de-DE" dirty="0" err="1"/>
              <a:t>Collected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86F977A-B6C8-1E37-6BAC-39A67AF1800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901AEC-2D57-7846-DA75-A05606213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133" y="2557463"/>
            <a:ext cx="3438525" cy="1743075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E84243D-F309-648B-F6B2-26CB62B2EC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t="9841" r="504" b="-142"/>
          <a:stretch>
            <a:fillRect/>
          </a:stretch>
        </p:blipFill>
        <p:spPr>
          <a:xfrm>
            <a:off x="3916251" y="2560878"/>
            <a:ext cx="3497029" cy="17374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1892E6-82CD-7B0B-00AB-2BD42B489CE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3" t="2773" r="242" b="661"/>
          <a:stretch>
            <a:fillRect/>
          </a:stretch>
        </p:blipFill>
        <p:spPr>
          <a:xfrm>
            <a:off x="7416449" y="2556947"/>
            <a:ext cx="3644963" cy="1729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915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E2D27-D6FA-E6B9-91E5-B07837802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Model Training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C38722-7ADF-E532-6102-8BAD0BF946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1B2EE1-E64C-93E5-DEDA-5EA589F205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0E20A3-6E58-00D9-1CB9-4CACA4E537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94729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A51137-CB34-AF9C-6A56-EE171215EC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A0B84AB-485C-7E28-FDFC-AC77161721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EAB3033-1E52-1EF8-5759-840EFD827E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de-DE" dirty="0"/>
              <a:t>Impulse Settings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3F52E3F-7AEF-65BE-F429-6EE0251FAC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4033" y="1718506"/>
            <a:ext cx="2069292" cy="4114800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76B2A05-7A88-F5B5-7F78-5559A124331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3B52AC-AAF0-7D38-0102-13D4F46F6C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3832" y="1716050"/>
            <a:ext cx="2072685" cy="411701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5B86083-0CFD-109E-F7E1-2CFFD72EE7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7704" y="1720396"/>
            <a:ext cx="2864758" cy="4124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509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52988F-81BB-C042-6FE6-B4610F4572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969A6DF-A3C9-A607-7CC6-20EC07783ED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B30EED0-EC65-AFFA-97B1-D969109AC7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5213B4F5-D801-E5E8-B81C-76A48EAD801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de-DE" dirty="0"/>
              <a:t>Rotation</a:t>
            </a:r>
            <a:endParaRPr lang="en-US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A8AB77DA-17FD-6B93-9DB6-03706FEE8FB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de-DE" dirty="0"/>
              <a:t>Air </a:t>
            </a:r>
            <a:r>
              <a:rPr lang="de-DE" dirty="0" err="1"/>
              <a:t>pressure</a:t>
            </a:r>
          </a:p>
        </p:txBody>
      </p:sp>
      <p:pic>
        <p:nvPicPr>
          <p:cNvPr id="10" name="Content Placeholder 5">
            <a:extLst>
              <a:ext uri="{FF2B5EF4-FFF2-40B4-BE49-F238E27FC236}">
                <a16:creationId xmlns:a16="http://schemas.microsoft.com/office/drawing/2014/main" id="{9B81C153-F6D5-E42C-FB4B-78422DAAE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72" y="2306461"/>
            <a:ext cx="3659801" cy="39707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33E5E13-9D29-5063-9515-E3DAE22D8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3725" y="2547753"/>
            <a:ext cx="4776899" cy="75535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B2208DA-216A-87CF-00C7-B4E84FA5CA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9848" y="3399762"/>
            <a:ext cx="5564372" cy="974056"/>
          </a:xfrm>
          <a:prstGeom prst="rect">
            <a:avLst/>
          </a:prstGeom>
        </p:spPr>
      </p:pic>
      <p:sp>
        <p:nvSpPr>
          <p:cNvPr id="18" name="Textplatzhalter 2">
            <a:extLst>
              <a:ext uri="{FF2B5EF4-FFF2-40B4-BE49-F238E27FC236}">
                <a16:creationId xmlns:a16="http://schemas.microsoft.com/office/drawing/2014/main" id="{B79F538D-8C99-8F06-B3B7-8CC0E77CC07A}"/>
              </a:ext>
            </a:extLst>
          </p:cNvPr>
          <p:cNvSpPr txBox="1">
            <a:spLocks/>
          </p:cNvSpPr>
          <p:nvPr/>
        </p:nvSpPr>
        <p:spPr>
          <a:xfrm>
            <a:off x="360000" y="803880"/>
            <a:ext cx="11473200" cy="378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ts val="2900"/>
              </a:lnSpc>
              <a:spcBef>
                <a:spcPts val="500"/>
              </a:spcBef>
              <a:buFont typeface="Arial" panose="020B0604020202020204" pitchFamily="34" charset="0"/>
              <a:buNone/>
              <a:defRPr sz="2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8000" indent="-2304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8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36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6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04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34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accent1"/>
                </a:solidFill>
              </a:rPr>
              <a:t>Rotation and Air </a:t>
            </a:r>
            <a:r>
              <a:rPr lang="de-DE" dirty="0" err="1">
                <a:solidFill>
                  <a:schemeClr val="accent1"/>
                </a:solidFill>
              </a:rPr>
              <a:t>pressure</a:t>
            </a:r>
            <a:r>
              <a:rPr lang="de-DE" dirty="0">
                <a:solidFill>
                  <a:schemeClr val="accent1"/>
                </a:solidFill>
              </a:rPr>
              <a:t> Parameters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5327BE0-BFCD-52FC-BF33-FA577CDDF153}"/>
              </a:ext>
            </a:extLst>
          </p:cNvPr>
          <p:cNvSpPr/>
          <p:nvPr/>
        </p:nvSpPr>
        <p:spPr>
          <a:xfrm>
            <a:off x="359229" y="3234870"/>
            <a:ext cx="3672113" cy="388257"/>
          </a:xfrm>
          <a:prstGeom prst="fram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62500" lnSpcReduction="20000"/>
          </a:bodyPr>
          <a:lstStyle/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37140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E3C277-E157-426F-FC7D-01D928A5F3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E41D2797-7AE2-C5C6-0C9A-BC533B6D9A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17</a:t>
            </a:fld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5BB1EBE-1F69-C269-65A1-5CAB791D425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de-DE" dirty="0" err="1"/>
              <a:t>Neural</a:t>
            </a:r>
            <a:r>
              <a:rPr lang="de-DE" dirty="0"/>
              <a:t> Network </a:t>
            </a:r>
            <a:r>
              <a:rPr lang="de-DE" dirty="0" err="1"/>
              <a:t>settings</a:t>
            </a:r>
            <a:endParaRPr lang="en-US" dirty="0" err="1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9DADDE9-25FA-BE03-5BF5-67D82D1154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098" y="1970345"/>
            <a:ext cx="4235303" cy="2273191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7D68CF-2AF3-D1FE-D28D-ECA52F3564F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45A06C-69BF-ABF9-05BB-93E3EE6DE5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3756" y="1966470"/>
            <a:ext cx="6414977" cy="3492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9947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8B6AD6-2597-6C17-87FA-CDDD912F04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F5B2AF86-A745-8CD2-2261-CCFC56B943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18</a:t>
            </a:fld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DB339BC-6158-B4C5-F430-837672B424C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de-DE" dirty="0" err="1"/>
              <a:t>Results</a:t>
            </a:r>
            <a:endParaRPr lang="en-US" dirty="0" err="1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CC179D7-F309-D70E-1B31-1105DED4E5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416" y="1612180"/>
            <a:ext cx="4586155" cy="4114800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CCD287C-626B-FC40-F5A7-81F1A366454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262A49-125C-370E-B98B-ECA5F112FD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2266" y="2062273"/>
            <a:ext cx="6548327" cy="322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2714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7CD215-E587-2F2B-1A7C-33F6D8D929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8DCA6734-3028-B5CF-2526-1D1835DF94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19</a:t>
            </a:fld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2613E26-94BE-F3F5-F1C2-723BD7CAE19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de-DE" dirty="0" err="1"/>
              <a:t>Results</a:t>
            </a:r>
            <a:r>
              <a:rPr lang="de-DE" dirty="0"/>
              <a:t> 5 Classes</a:t>
            </a:r>
            <a:endParaRPr lang="en-US" dirty="0" err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08AFC57-4250-EF55-52C0-1CC4BEFF909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BE00D68-77BF-0AAA-EE81-2CED419FAB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9893" y="1293204"/>
            <a:ext cx="5891852" cy="4478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380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7FA4B-B808-F259-FBE1-4DD128320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Task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84A072-1C93-4C4A-5114-2325E8B7F7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A089DE-C331-6B63-B863-52D741B6724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410934-E776-1F19-2DED-274EC106FA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43420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7CD215-E587-2F2B-1A7C-33F6D8D929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8DCA6734-3028-B5CF-2526-1D1835DF94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20</a:t>
            </a:fld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2613E26-94BE-F3F5-F1C2-723BD7CAE19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sucks</a:t>
            </a:r>
            <a:r>
              <a:rPr lang="de-DE" dirty="0"/>
              <a:t>?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doesn‘t</a:t>
            </a:r>
            <a:r>
              <a:rPr lang="de-DE" dirty="0"/>
              <a:t>?</a:t>
            </a:r>
            <a:endParaRPr lang="en-US" dirty="0" err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08AFC57-4250-EF55-52C0-1CC4BEFF909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C30ABB-FA67-A5D5-3A6F-FCED10F59F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99" y="2424701"/>
            <a:ext cx="11471637" cy="3811508"/>
          </a:xfrm>
        </p:spPr>
        <p:txBody>
          <a:bodyPr/>
          <a:lstStyle/>
          <a:p>
            <a:r>
              <a:rPr lang="de-DE" dirty="0" err="1"/>
              <a:t>Synthiant</a:t>
            </a:r>
            <a:r>
              <a:rPr lang="de-DE" dirty="0"/>
              <a:t> </a:t>
            </a:r>
            <a:r>
              <a:rPr lang="de-DE" dirty="0" err="1"/>
              <a:t>documentation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sucks</a:t>
            </a:r>
            <a:r>
              <a:rPr lang="de-DE" dirty="0">
                <a:sym typeface="Wingdings" pitchFamily="2" charset="2"/>
              </a:rPr>
              <a:t> 😭</a:t>
            </a:r>
            <a:endParaRPr lang="de-DE" dirty="0"/>
          </a:p>
          <a:p>
            <a:r>
              <a:rPr lang="de-DE" dirty="0"/>
              <a:t>SD </a:t>
            </a:r>
            <a:r>
              <a:rPr lang="de-DE" dirty="0" err="1"/>
              <a:t>card</a:t>
            </a:r>
            <a:r>
              <a:rPr lang="de-DE" dirty="0"/>
              <a:t> + </a:t>
            </a:r>
            <a:r>
              <a:rPr lang="de-DE" dirty="0" err="1"/>
              <a:t>onboard</a:t>
            </a:r>
            <a:r>
              <a:rPr lang="de-DE" dirty="0"/>
              <a:t> power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sucks</a:t>
            </a:r>
            <a:r>
              <a:rPr lang="de-DE" dirty="0">
                <a:sym typeface="Wingdings" pitchFamily="2" charset="2"/>
              </a:rPr>
              <a:t> 🤮</a:t>
            </a:r>
          </a:p>
          <a:p>
            <a:r>
              <a:rPr lang="de-DE" dirty="0" err="1">
                <a:sym typeface="Wingdings" pitchFamily="2" charset="2"/>
              </a:rPr>
              <a:t>classification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with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five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classes</a:t>
            </a:r>
            <a:r>
              <a:rPr lang="de-DE" dirty="0">
                <a:sym typeface="Wingdings" pitchFamily="2" charset="2"/>
              </a:rPr>
              <a:t>  </a:t>
            </a:r>
            <a:r>
              <a:rPr lang="de-DE" dirty="0" err="1">
                <a:sym typeface="Wingdings" pitchFamily="2" charset="2"/>
              </a:rPr>
              <a:t>kinda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sucks</a:t>
            </a:r>
            <a:r>
              <a:rPr lang="de-DE" dirty="0">
                <a:sym typeface="Wingdings" pitchFamily="2" charset="2"/>
              </a:rPr>
              <a:t> 😢</a:t>
            </a:r>
          </a:p>
          <a:p>
            <a:r>
              <a:rPr lang="de-DE" dirty="0" err="1"/>
              <a:t>classification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three</a:t>
            </a:r>
            <a:r>
              <a:rPr lang="de-DE" dirty="0"/>
              <a:t> </a:t>
            </a:r>
            <a:r>
              <a:rPr lang="de-DE" dirty="0" err="1"/>
              <a:t>classes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works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nicely</a:t>
            </a:r>
            <a:r>
              <a:rPr lang="de-DE" dirty="0">
                <a:sym typeface="Wingdings" pitchFamily="2" charset="2"/>
              </a:rPr>
              <a:t>! 😎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8246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8B9465-85F4-ACB0-BF7B-B4D5A4D2A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811653"/>
            <a:ext cx="11471638" cy="529343"/>
          </a:xfrm>
        </p:spPr>
        <p:txBody>
          <a:bodyPr/>
          <a:lstStyle/>
          <a:p>
            <a:pPr algn="ctr"/>
            <a:r>
              <a:rPr lang="de-DE" dirty="0"/>
              <a:t>Check </a:t>
            </a:r>
            <a:r>
              <a:rPr lang="de-DE" dirty="0" err="1"/>
              <a:t>it</a:t>
            </a:r>
            <a:r>
              <a:rPr lang="de-DE" dirty="0"/>
              <a:t> out!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0A21E51-6B39-7CF4-0AEB-80D314EDEBE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359999" y="6379481"/>
            <a:ext cx="9000000" cy="136460"/>
          </a:xfrm>
        </p:spPr>
        <p:txBody>
          <a:bodyPr/>
          <a:lstStyle/>
          <a:p>
            <a:r>
              <a:rPr lang="de-DE" dirty="0"/>
              <a:t>www.th-nuernberg.de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5F9A502-4A24-D037-2D86-B00DEFFDF61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21</a:t>
            </a:fld>
            <a:endParaRPr lang="de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3A360D-EAB5-A39E-6252-CE765EF17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8408" y="1467310"/>
            <a:ext cx="3975183" cy="39697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026B749-2540-811C-3DE5-DE0E67352E2F}"/>
              </a:ext>
            </a:extLst>
          </p:cNvPr>
          <p:cNvSpPr txBox="1"/>
          <p:nvPr/>
        </p:nvSpPr>
        <p:spPr>
          <a:xfrm>
            <a:off x="3904747" y="5522243"/>
            <a:ext cx="4376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</a:t>
            </a:r>
            <a:r>
              <a:rPr lang="de-DE" dirty="0" err="1"/>
              <a:t>github.com</a:t>
            </a:r>
            <a:r>
              <a:rPr lang="de-DE" dirty="0"/>
              <a:t>/</a:t>
            </a:r>
            <a:r>
              <a:rPr lang="de-DE" dirty="0" err="1"/>
              <a:t>vimkat</a:t>
            </a:r>
            <a:r>
              <a:rPr lang="de-DE" dirty="0"/>
              <a:t>/tinyml-2025</a:t>
            </a:r>
          </a:p>
        </p:txBody>
      </p:sp>
    </p:spTree>
    <p:extLst>
      <p:ext uri="{BB962C8B-B14F-4D97-AF65-F5344CB8AC3E}">
        <p14:creationId xmlns:p14="http://schemas.microsoft.com/office/powerpoint/2010/main" val="845713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7EA2BE8-3555-7B72-9986-BDCA2BB228A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de-DE" sz="24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23B8A0-B54F-00A2-18A1-C3796868C16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197525-49FF-A249-48C7-3DAE6B9F50A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3</a:t>
            </a:fld>
            <a:endParaRPr lang="de-DE"/>
          </a:p>
        </p:txBody>
      </p:sp>
      <p:pic>
        <p:nvPicPr>
          <p:cNvPr id="1026" name="Picture 2" descr="D-4320">
            <a:extLst>
              <a:ext uri="{FF2B5EF4-FFF2-40B4-BE49-F238E27FC236}">
                <a16:creationId xmlns:a16="http://schemas.microsoft.com/office/drawing/2014/main" id="{5F2C0E18-1719-3835-FA8E-74C9B8A31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22338"/>
            <a:ext cx="12192000" cy="501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0286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7EA2BE8-3555-7B72-9986-BDCA2BB228A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de-DE" sz="24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23B8A0-B54F-00A2-18A1-C3796868C16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197525-49FF-A249-48C7-3DAE6B9F50A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4</a:t>
            </a:fld>
            <a:endParaRPr lang="de-DE"/>
          </a:p>
        </p:txBody>
      </p:sp>
      <p:pic>
        <p:nvPicPr>
          <p:cNvPr id="6" name="Picture 5" descr="A close up of a control panel&#10;&#10;Description automatically generated">
            <a:extLst>
              <a:ext uri="{FF2B5EF4-FFF2-40B4-BE49-F238E27FC236}">
                <a16:creationId xmlns:a16="http://schemas.microsoft.com/office/drawing/2014/main" id="{858E91FD-49C6-6363-E87B-5081B11AC5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76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E51198-DC15-55E7-D724-85AEA6C7B3F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D803A8-6EEB-E6AF-9735-ED8FE8F75CB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5</a:t>
            </a:fld>
            <a:endParaRPr lang="de-DE"/>
          </a:p>
        </p:txBody>
      </p:sp>
      <p:pic>
        <p:nvPicPr>
          <p:cNvPr id="6" name="flight-compressed.mov">
            <a:hlinkClick r:id="" action="ppaction://media"/>
            <a:extLst>
              <a:ext uri="{FF2B5EF4-FFF2-40B4-BE49-F238E27FC236}">
                <a16:creationId xmlns:a16="http://schemas.microsoft.com/office/drawing/2014/main" id="{9CF2DC3E-A208-41D7-8466-4F4C888B275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7993" y="0"/>
            <a:ext cx="12259993" cy="6858000"/>
          </a:xfrm>
        </p:spPr>
      </p:pic>
    </p:spTree>
    <p:extLst>
      <p:ext uri="{BB962C8B-B14F-4D97-AF65-F5344CB8AC3E}">
        <p14:creationId xmlns:p14="http://schemas.microsoft.com/office/powerpoint/2010/main" val="3246882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49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7BB1E-28F7-C38A-652E-386B79043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Hardware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4A49C5-2117-0EF3-76D0-AF5F87B5CB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8F5EE1-A983-F058-5524-D2393254AF6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5332AF-C2EB-6FBD-B37F-D692373FE4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1777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116B84-E22E-BC33-9895-64CC8B4E02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BC8A8C1A-AB2B-559D-071A-2197C55918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3AC076B-CE53-CBD4-4892-BF13ED16AE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de-DE" dirty="0"/>
              <a:t>Hardware Choice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DA58739-8056-352E-1D4A-404DABE1053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CCB7B13C-DDE5-B289-3246-321AFE727F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57361" y="1720850"/>
            <a:ext cx="3501038" cy="4114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C52C91-4B71-8C40-35F2-DD8082753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011" y="1932214"/>
            <a:ext cx="6395836" cy="3692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638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67DD14-00EF-CE0F-C3FF-EB71829E68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BAB4AE78-5DFE-99EE-3EF8-A2E839E45FF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238E995-9897-D78F-B43E-EF44D3126D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de-DE" dirty="0"/>
              <a:t>Hardware Setup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62B5D9D-F42D-9908-E803-B7ABB0769F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1268413" y="1097567"/>
            <a:ext cx="3704318" cy="4939091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C156280-D290-0631-0330-1ABBF7C9055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pic>
        <p:nvPicPr>
          <p:cNvPr id="9" name="Picture 8" descr="A close up of a device&#10;&#10;Description automatically generated">
            <a:extLst>
              <a:ext uri="{FF2B5EF4-FFF2-40B4-BE49-F238E27FC236}">
                <a16:creationId xmlns:a16="http://schemas.microsoft.com/office/drawing/2014/main" id="{BADB5749-232E-C45F-7213-51FC5E0147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40" t="25007" r="9385" b="30187"/>
          <a:stretch/>
        </p:blipFill>
        <p:spPr>
          <a:xfrm>
            <a:off x="6096000" y="1657054"/>
            <a:ext cx="5362907" cy="3782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372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A84EF-B26F-95C6-ADEF-AC12B31A4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Collection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4A6147-6AA6-D3CD-57B5-8B27B44307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0F28ED-6D69-0C40-2F24-6C1EC6AF8E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www.th-nuernberg.de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5431F0-2AF6-158D-ED5B-CCF91764CF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FEB9C3-1FF9-4F1A-B0DB-7E320F93F669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4112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Benutzerdefiniert 2">
      <a:dk1>
        <a:srgbClr val="16283D"/>
      </a:dk1>
      <a:lt1>
        <a:sysClr val="window" lastClr="FFFFFF"/>
      </a:lt1>
      <a:dk2>
        <a:srgbClr val="000000"/>
      </a:dk2>
      <a:lt2>
        <a:srgbClr val="E7E6E6"/>
      </a:lt2>
      <a:accent1>
        <a:srgbClr val="C72426"/>
      </a:accent1>
      <a:accent2>
        <a:srgbClr val="16283D"/>
      </a:accent2>
      <a:accent3>
        <a:srgbClr val="D6EAF5"/>
      </a:accent3>
      <a:accent4>
        <a:srgbClr val="FFE763"/>
      </a:accent4>
      <a:accent5>
        <a:srgbClr val="603F80"/>
      </a:accent5>
      <a:accent6>
        <a:srgbClr val="83AC54"/>
      </a:accent6>
      <a:hlink>
        <a:srgbClr val="2D87B8"/>
      </a:hlink>
      <a:folHlink>
        <a:srgbClr val="B1D7EB"/>
      </a:folHlink>
    </a:clrScheme>
    <a:fontScheme name="TH Nürnberg OHM">
      <a:majorFont>
        <a:latin typeface="Public Sans ExtraBold"/>
        <a:ea typeface=""/>
        <a:cs typeface=""/>
      </a:majorFont>
      <a:minorFont>
        <a:latin typeface="Public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>
        <a:normAutofit/>
      </a:bodyPr>
      <a:lstStyle>
        <a:defPPr algn="ctr">
          <a:defRPr sz="2400"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2023-02-22 Präsentationsvorlage - Kopie.potx" id="{B0D07936-725D-4CD1-A297-760B5C13FA30}" vid="{E93DF1DA-F3D8-42D9-B96E-9A8FB9047E3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6226C2157D9CF4CA8DDD00A8D8E7BFD" ma:contentTypeVersion="3" ma:contentTypeDescription="Ein neues Dokument erstellen." ma:contentTypeScope="" ma:versionID="3b13ff586fd43674e9f61415ef48c697">
  <xsd:schema xmlns:xsd="http://www.w3.org/2001/XMLSchema" xmlns:xs="http://www.w3.org/2001/XMLSchema" xmlns:p="http://schemas.microsoft.com/office/2006/metadata/properties" xmlns:ns2="0fb9c972-bfaa-407f-bf91-cf935413436e" targetNamespace="http://schemas.microsoft.com/office/2006/metadata/properties" ma:root="true" ma:fieldsID="84ee608b9fca2f7d8186ee06cc08d7f7" ns2:_="">
    <xsd:import namespace="0fb9c972-bfaa-407f-bf91-cf935413436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b9c972-bfaa-407f-bf91-cf93541343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9109441-6BB3-4CA2-8A7A-59E7286C638C}">
  <ds:schemaRefs>
    <ds:schemaRef ds:uri="http://schemas.microsoft.com/office/2006/documentManagement/types"/>
    <ds:schemaRef ds:uri="http://www.w3.org/XML/1998/namespace"/>
    <ds:schemaRef ds:uri="http://purl.org/dc/elements/1.1/"/>
    <ds:schemaRef ds:uri="0fb9c972-bfaa-407f-bf91-cf935413436e"/>
    <ds:schemaRef ds:uri="http://schemas.openxmlformats.org/package/2006/metadata/core-properties"/>
    <ds:schemaRef ds:uri="http://purl.org/dc/terms/"/>
    <ds:schemaRef ds:uri="http://purl.org/dc/dcmitype/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907429AC-72B6-401A-926A-39D2B317C33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B71BDD9-68C4-4935-B7B4-1B66D14B238D}">
  <ds:schemaRefs>
    <ds:schemaRef ds:uri="0fb9c972-bfaa-407f-bf91-cf935413436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Vorlage_Präsentation_Ohm_neu</Template>
  <TotalTime>83</TotalTime>
  <Words>216</Words>
  <Application>Microsoft Office PowerPoint</Application>
  <PresentationFormat>Widescreen</PresentationFormat>
  <Paragraphs>67</Paragraphs>
  <Slides>21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</vt:lpstr>
      <vt:lpstr>Flight Mode Detector</vt:lpstr>
      <vt:lpstr>The Task</vt:lpstr>
      <vt:lpstr>PowerPoint Presentation</vt:lpstr>
      <vt:lpstr>PowerPoint Presentation</vt:lpstr>
      <vt:lpstr>PowerPoint Presentation</vt:lpstr>
      <vt:lpstr>Hardware</vt:lpstr>
      <vt:lpstr>PowerPoint Presentation</vt:lpstr>
      <vt:lpstr>PowerPoint Presentation</vt:lpstr>
      <vt:lpstr>Data Collection</vt:lpstr>
      <vt:lpstr>PowerPoint Presentation</vt:lpstr>
      <vt:lpstr>PowerPoint Presentation</vt:lpstr>
      <vt:lpstr>PowerPoint Presentation</vt:lpstr>
      <vt:lpstr>PowerPoint Presentation</vt:lpstr>
      <vt:lpstr>Model Training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Check it out!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Bruns, Alice</dc:creator>
  <cp:lastModifiedBy>Nils Weber</cp:lastModifiedBy>
  <cp:revision>125</cp:revision>
  <dcterms:created xsi:type="dcterms:W3CDTF">2023-03-09T13:42:37Z</dcterms:created>
  <dcterms:modified xsi:type="dcterms:W3CDTF">2025-07-09T20:46:12Z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0x01010006226C2157D9CF4CA8DDD00A8D8E7BFD</vt:lpwstr>
  </property>
</Properties>
</file>

<file path=docProps/thumbnail.jpeg>
</file>